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Workshop/Taller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8  |  Workshop/Taller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8  |  Workshop/Taller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8  |  Workshop/Taller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8  |  Workshop/Taller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8  |  Workshop/Taller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8  |  Workshop/Taller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8  |  Workshop/Taller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D94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8  |  Workshop/Taller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