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Propuesta de Ventas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Plantillas Gratis — plantillas.aarg.ar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1 / 10  |  Propuesta de Ventas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Agenda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1. Introduccion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2. Analisis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3. Estrategia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4. Implementacion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5. Resultados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6. Proximos pasos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2 / 10  |  Propuesta de Ventas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Introduccion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Contexto general del proyecto o tema a presentar.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Objetivos principales: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Objetivo 1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Objetivo 2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Objetivo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3 / 10  |  Propuesta de Ventas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Analisis de la Situacion Actual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Datos relevantes del mercado o situacion: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Dato estadistico 1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Dato estadistico 2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Tendencia identificada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Oportunidad detectada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4 / 10  |  Propuesta de Ventas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Estrategia Propuesta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Descripcion de la estrategia o solucion: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Fase 1: Planificacion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Fase 2: Implementacion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Fase 3: Seguimiento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Fase 4: Optimizacion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5 / 10  |  Propuesta de Ventas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Datos y Metricas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KPIs principales: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 Metrica | Actual | Objetivo |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|---------|--------|----------|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 KPI 1   | 75%    | 90%      |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 KPI 2   | 1.2M   | 2M       |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 KPI 3   | 4.5    | 4.8      |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6 / 10  |  Propuesta de Ventas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Implementacion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Plan de accion detallado: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Mes 1-2: Etapa de preparacion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Mes 3-4: Lanzamiento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Mes 5-6: Optimizacion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Mes 7+: Escalado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7 / 10  |  Propuesta de Ventas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Presupuesto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Desglose de costos: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Recursos humanos: $XXX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Tecnologia: $XXX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Marketing: $XXX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Operaciones: $XXX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Total: $XXX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8 / 10  |  Propuesta de Ventas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Equipo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Equipo de trabajo: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Director de proyecto: [Nombre]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Lider tecnico: [Nombre]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Analista: [Nombre]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Diseñador: [Nombre]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9 / 10  |  Propuesta de Ventas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Resultados Esperados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Impacto proyectado: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Incremento en ventas: +XX%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Reduccion de costos: -XX%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Mejora en satisfaccion: +XX%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ROI estimado: XX%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10 / 10  |  Propuesta de Ventas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