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Presupuesto Visual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Plantillas Gratis — plantillas.aarg.ar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 / 8  |  Presupuesto Visual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1. Introduccion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2. Analisis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3. Estrategia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4.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5. Resultados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6. Proximos pasos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2 / 8  |  Presupuesto Visual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Introduccion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Contexto general del proyecto o tema a presentar.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Objetivos principales: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3 / 8  |  Presupuesto Visual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Analisis de la Situacion Actual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Datos relevantes del mercado o situacion: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Dato estadistico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Dato estadistico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Tendencia identificada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Oportunidad detectada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4 / 8  |  Presupuesto Visual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Estrategia Propuesta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Descripcion de la estrategia o solucion: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1: Planificacion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2: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3: Seguimiento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4: Optimizacion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5 / 8  |  Presupuesto Visual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Datos y Metricas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KPIs principales: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Metrica | Actual | Objetivo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|---------|--------|----------|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1   | 75%    | 90%     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2   | 1.2M   | 2M      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3   | 4.5    | 4.8      |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6 / 8  |  Presupuesto Visual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Implementacion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Plan de accion detallado: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1-2: Etapa de preparacion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3-4: Lanzamiento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5-6: Optimizacion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7+: Escalado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7 / 8  |  Presupuesto Visual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Presupuesto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Desglose de costos: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Recursos humanos: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Tecnologia: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Marketing: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Operaciones: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Total: $XXX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8 / 8  |  Presupuesto Visual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