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Plan de Crecimiento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10  |  Plan de Crecimiento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Resultados Esperados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Impacto proyectado: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Incremento en ventas: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Reduccion de costos: -XX%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Mejora en satisfaccion: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ROI estimado: XX%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10 / 10  |  Plan de Crecimiento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10  |  Plan de Crecimiento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10  |  Plan de Crecimiento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10  |  Plan de Crecimiento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10  |  Plan de Crecimiento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10  |  Plan de Crecimiento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10  |  Plan de Crecimiento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10  |  Plan de Crecimiento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Equipo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Equipo de trabajo: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Director de proyecto: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Lider tecnico: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Analista: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Diseñador: [Nombre]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9 / 10  |  Plan de Crecimiento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