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Presentacion de Negocios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12  |  Presentacion de Negocios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12  |  Presentacion de Negocios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Cronograma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Timeline del proyecto: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Q1: Planificacion y diseno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Q2: Desarrollo e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Q3: Testing y ajustes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Q4: Lanzamiento y seguimiento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11 / 12  |  Presentacion de Negocios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Riesgos y Mitigacion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Principales riesgos: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Riesgo: [Descripcion] — Mitigacion: [Accion]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12 / 12  |  Presentacion de Negocios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12  |  Presentacion de Negocios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12  |  Presentacion de Negocios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12  |  Presentacion de Negocios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12  |  Presentacion de Negocios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12  |  Presentacion de Negocios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12  |  Presentacion de Negocios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12  |  Presentacion de Negocios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12  |  Presentacion de Negocios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