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Informe Anual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Plantillas Gratis — plantillas.aarg.ar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1 / 12  |  Informe Anual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Resultados Esperados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Impacto proyectado: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Incremento en ventas: +XX%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Reduccion de costos: -XX%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Mejora en satisfaccion: +XX%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ROI estimado: XX%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10 / 12  |  Informe Anual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Cronograma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Timeline del proyecto: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Q1: Planificacion y diseno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Q2: Desarrollo e implementacion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Q3: Testing y ajustes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Q4: Lanzamiento y seguimiento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11 / 12  |  Informe Anual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Riesgos y Mitigacion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Principales riesgos: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1. Riesgo: [Descripcion] — Mitigacion: [Accion]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2. Riesgo: [Descripcion] — Mitigacion: [Accion]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3. Riesgo: [Descripcion] — Mitigacion: [Accion]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12 / 12  |  Informe Anual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Agenda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1. Introduccion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2. Analisis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3. Estrategia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4. Implementacion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5. Resultados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6. Proximos pasos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2 / 12  |  Informe Anual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Introduccion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Contexto general del proyecto o tema a presentar.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Objetivos principales: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Objetivo 1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Objetivo 2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Objetivo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3 / 12  |  Informe Anual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Analisis de la Situacion Actual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Datos relevantes del mercado o situacion: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Dato estadistico 1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Dato estadistico 2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Tendencia identificada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Oportunidad detectada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4 / 12  |  Informe Anual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Estrategia Propuesta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Descripcion de la estrategia o solucion: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1: Planificacion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2: Implementacion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3: Seguimiento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Fase 4: Optimizacion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5 / 12  |  Informe Anual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Datos y Metricas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KPIs principales: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Metrica | Actual | Objetivo 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|---------|--------|----------|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KPI 1   | 75%    | 90%      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KPI 2   | 1.2M   | 2M       |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| KPI 3   | 4.5    | 4.8      |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6 / 12  |  Informe Anual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Implementacion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Plan de accion detallado: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1-2: Etapa de preparacion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3-4: Lanzamiento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5-6: Optimizacion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Mes 7+: Escalado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7 / 12  |  Informe Anual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Presupuesto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Desglose de costos: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Recursos humanos: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Tecnologia: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Marketing: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Operaciones: $XXX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Total: $XXX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8 / 12  |  Informe Anual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1097280"/>
          </a:xfrm>
          <a:prstGeom prst="rect">
            <a:avLst/>
          </a:prstGeom>
          <a:solidFill>
            <a:srgbClr val="1E3A8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182880"/>
            <a:ext cx="10972800" cy="731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800" b="1">
                <a:solidFill>
                  <a:srgbClr val="FFFFFF"/>
                </a:solidFill>
              </a:defRPr>
            </a:pPr>
            <a:r>
              <a:t>Equipo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1371600"/>
            <a:ext cx="10972800" cy="502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Equipo de trabajo: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Director de proyecto: [Nombre]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Lider tecnico: [Nombre]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Analista: [Nombre]</a:t>
            </a:r>
          </a:p>
          <a:p>
            <a:pPr>
              <a:spcAft>
                <a:spcPts val="400"/>
              </a:spcAft>
              <a:defRPr sz="1600">
                <a:solidFill>
                  <a:srgbClr val="323232"/>
                </a:solidFill>
              </a:defRPr>
            </a:pPr>
            <a:r>
              <a:t>• Diseñador: [Nombre]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217920"/>
            <a:ext cx="109728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000">
                <a:solidFill>
                  <a:srgbClr val="969696"/>
                </a:solidFill>
              </a:defRPr>
            </a:pPr>
            <a:r>
              <a:t>9 / 12  |  Informe Anual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