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Estado de Proyecto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8  |  Estado de Proyecto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8  |  Estado de Proyecto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8  |  Estado de Proyecto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8  |  Estado de Proyecto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8  |  Estado de Proyecto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8  |  Estado de Proyecto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8  |  Estado de Proyecto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8  |  Estado de Proyecto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