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Presentacion Educativa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15  |  Presentacion Educativa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15  |  Presentacion Educativa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15  |  Presentacion Educativa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15  |  Presentacion Educativa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15  |  Presentacion Educativa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15  |  Presentacion Educativa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15  |  Presentacion Educativa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15  |  Presentacion Educativa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Equipo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Equipo de trabajo: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Director de proyecto: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Lider tecnico: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Analista: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Diseñador: [Nombre]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9 / 15  |  Presentacion Educativa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Esperados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Impacto proyectado: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Incremento en ventas: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Reduccion de costos: -XX%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Mejora en satisfaccion: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ROI estimado: XX%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10 / 15  |  Presentacion Educativa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Cronograma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Timeline del proyecto: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Q1: Planificacion y diseno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Q2: Desarrollo e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Q3: Testing y ajustes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Q4: Lanzamiento y seguimiento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11 / 15  |  Presentacion Educativa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Riesgos y Mitigacion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Principales riesgos: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Riesgo: [Descripcion] — Mitigacion: [Accion]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Riesgo: [Descripcion] — Mitigacion: [Accion]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Riesgo: [Descripcion] — Mitigacion: [Accion]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12 / 15  |  Presentacion Educativa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Proximos Pasos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Acciones inmediatas: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Aprobacion del plan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Asignacion de recursos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Kick-off del proyecto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Primer checkpoint en 2 semanas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13 / 15  |  Presentacion Educativa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Conclusiones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Resumen de puntos clave: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Punto clave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Punto clave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Punto clave 3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Siguiente paso: [Accion concreta]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14 / 15  |  Presentacion Educativa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Gracias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Contacto: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email@empresa.com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www.empresa.com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Preguntas?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15 / 15  |  Presentacion Educativa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