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Datos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Plantillas Gratis — plantillas.aarg.ar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 / 10  |  Analisis de Datos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Resultados Esperados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Impacto proyectado: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Incremento en ventas: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Reduccion de costos: -XX%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Mejora en satisfaccion: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ROI estimado: XX%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10 / 10  |  Analisis de Datos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Introduccion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Analisis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Estrategia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5. Resultados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6. Proximos pasos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2 / 10  |  Analisis de Datos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Introduccion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Contexto general del proyecto o tema a presentar.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Objetivos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3 / 10  |  Analisis de Datos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la Situacion Actual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Datos relevantes del mercado o situacion: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Tendencia identificada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Oportunidad detectada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4 / 10  |  Analisis de Datos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Estrategia Propuesta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Descripcion de la estrategia o solucion: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1: Planificacion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2: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3: Seguimiento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4: Optimizacion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5 / 10  |  Analisis de Datos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Datos y Metricas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KPIs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Metrica | Actual | Objetivo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|---------|--------|----------|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1   | 75%    | 90%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2   | 1.2M   | 2M 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3   | 4.5    | 4.8      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6 / 10  |  Analisis de Datos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Implementacion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 de accion detallado: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1-2: Etapa de preparacion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3-4: Lanzamiento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5-6: Optimizacion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7+: Escalado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7 / 10  |  Analisis de Datos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Presupuesto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Desglose de costos: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Recursos humanos: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Tecnologia: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Marketing: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Operaciones: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Total: $XXX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8 / 10  |  Analisis de Datos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Equipo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Equipo de trabajo: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Director de proyecto: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Lider tecnico: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Analista: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Diseñador: [Nombre]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9 / 10  |  Analisis de Datos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